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4BBB"/>
    <a:srgbClr val="00A4DE"/>
    <a:srgbClr val="21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14" y="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C733-FC79-48A2-8AD3-6A5C39D3D150}" type="datetimeFigureOut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A85E-CAD4-42BA-ABB3-7EAD7AB89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95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C733-FC79-48A2-8AD3-6A5C39D3D150}" type="datetimeFigureOut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A85E-CAD4-42BA-ABB3-7EAD7AB89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18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C733-FC79-48A2-8AD3-6A5C39D3D150}" type="datetimeFigureOut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A85E-CAD4-42BA-ABB3-7EAD7AB89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00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C733-FC79-48A2-8AD3-6A5C39D3D150}" type="datetimeFigureOut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A85E-CAD4-42BA-ABB3-7EAD7AB89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753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C733-FC79-48A2-8AD3-6A5C39D3D150}" type="datetimeFigureOut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A85E-CAD4-42BA-ABB3-7EAD7AB89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12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C733-FC79-48A2-8AD3-6A5C39D3D150}" type="datetimeFigureOut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A85E-CAD4-42BA-ABB3-7EAD7AB89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06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C733-FC79-48A2-8AD3-6A5C39D3D150}" type="datetimeFigureOut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A85E-CAD4-42BA-ABB3-7EAD7AB89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63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C733-FC79-48A2-8AD3-6A5C39D3D150}" type="datetimeFigureOut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A85E-CAD4-42BA-ABB3-7EAD7AB89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29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C733-FC79-48A2-8AD3-6A5C39D3D150}" type="datetimeFigureOut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A85E-CAD4-42BA-ABB3-7EAD7AB89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314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C733-FC79-48A2-8AD3-6A5C39D3D150}" type="datetimeFigureOut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A85E-CAD4-42BA-ABB3-7EAD7AB89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899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C733-FC79-48A2-8AD3-6A5C39D3D150}" type="datetimeFigureOut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A85E-CAD4-42BA-ABB3-7EAD7AB89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84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AC733-FC79-48A2-8AD3-6A5C39D3D150}" type="datetimeFigureOut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EA85E-CAD4-42BA-ABB3-7EAD7AB89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443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937935" y="548680"/>
            <a:ext cx="7272808" cy="3096344"/>
          </a:xfrm>
          <a:prstGeom prst="rect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37168" y="764704"/>
            <a:ext cx="62696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60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第３回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日本リンパ浮腫学会総会</a:t>
            </a:r>
            <a:endParaRPr kumimoji="1" lang="en-US" altLang="ja-JP" sz="36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en-US" altLang="ja-JP" sz="36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COI</a:t>
            </a:r>
            <a:r>
              <a:rPr lang="ja-JP" altLang="en-US" sz="36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開示</a:t>
            </a:r>
            <a:endParaRPr kumimoji="1" lang="ja-JP" altLang="en-US" sz="36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85393" y="2594989"/>
            <a:ext cx="5173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FFFF00"/>
                </a:solidFill>
              </a:rPr>
              <a:t>筆頭演者名：　　○○　　○○</a:t>
            </a:r>
            <a:endParaRPr kumimoji="1" lang="ja-JP" altLang="en-US" sz="3200" b="1" dirty="0">
              <a:solidFill>
                <a:srgbClr val="FFFF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2208" y="4725144"/>
            <a:ext cx="80842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全ての共同演者を代表し、本発表演題に関連し</a:t>
            </a:r>
            <a:endParaRPr kumimoji="1" lang="en-US" altLang="ja-JP" sz="3200" dirty="0" smtClean="0">
              <a:solidFill>
                <a:srgbClr val="0070C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kumimoji="1" lang="ja-JP" altLang="en-US" sz="32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開示すべき企業などはありません。</a:t>
            </a:r>
            <a:endParaRPr kumimoji="1" lang="ja-JP" altLang="en-US" sz="3200" dirty="0">
              <a:solidFill>
                <a:srgbClr val="0070C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593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937935" y="116632"/>
            <a:ext cx="7272808" cy="3096344"/>
          </a:xfrm>
          <a:prstGeom prst="rect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15809"/>
            <a:ext cx="9144000" cy="685800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37168" y="476672"/>
            <a:ext cx="62696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60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第３回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日本リンパ浮腫学会総会</a:t>
            </a:r>
            <a:endParaRPr kumimoji="1" lang="en-US" altLang="ja-JP" sz="36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en-US" altLang="ja-JP" sz="36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COI</a:t>
            </a:r>
            <a:r>
              <a:rPr lang="ja-JP" altLang="en-US" sz="36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開示</a:t>
            </a:r>
            <a:endParaRPr kumimoji="1" lang="ja-JP" altLang="en-US" sz="36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85393" y="2060848"/>
            <a:ext cx="5173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FFFF00"/>
                </a:solidFill>
              </a:rPr>
              <a:t>筆頭演者名：　　○○　　○○</a:t>
            </a:r>
            <a:endParaRPr kumimoji="1" lang="ja-JP" altLang="en-US" sz="3200" b="1" dirty="0">
              <a:solidFill>
                <a:srgbClr val="FFFF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87624" y="3230548"/>
            <a:ext cx="6724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演題発表に関連し、発表者らの開示すべき企業として</a:t>
            </a:r>
            <a:endParaRPr kumimoji="1" lang="ja-JP" altLang="en-US" sz="2400" dirty="0">
              <a:solidFill>
                <a:srgbClr val="0070C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38267" y="3735842"/>
            <a:ext cx="76661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①顧問 </a:t>
            </a:r>
            <a:r>
              <a:rPr kumimoji="1" lang="en-US" altLang="ja-JP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(100</a:t>
            </a:r>
            <a:r>
              <a:rPr kumimoji="1"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万円以上</a:t>
            </a:r>
            <a:r>
              <a:rPr kumimoji="1" lang="en-US" altLang="ja-JP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kumimoji="1"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　　　　　　　　　　　　　　　</a:t>
            </a:r>
            <a:endParaRPr kumimoji="1" lang="en-US" altLang="ja-JP" sz="2000" dirty="0" smtClean="0">
              <a:solidFill>
                <a:srgbClr val="0070C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②株保有・利益 </a:t>
            </a:r>
            <a:r>
              <a:rPr lang="en-US" altLang="ja-JP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全株式の５</a:t>
            </a:r>
            <a:r>
              <a:rPr lang="en-US" altLang="ja-JP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%</a:t>
            </a:r>
            <a:r>
              <a:rPr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以上・</a:t>
            </a:r>
            <a:r>
              <a:rPr lang="en-US" altLang="ja-JP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100</a:t>
            </a:r>
            <a:r>
              <a:rPr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万円以上</a:t>
            </a:r>
            <a:r>
              <a:rPr lang="en-US" altLang="ja-JP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　　　　　　　　　 </a:t>
            </a:r>
            <a:endParaRPr lang="en-US" altLang="ja-JP" sz="2000" dirty="0" smtClean="0">
              <a:solidFill>
                <a:srgbClr val="0070C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kumimoji="1"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③特許使用料 </a:t>
            </a:r>
            <a:r>
              <a:rPr kumimoji="1" lang="en-US" altLang="ja-JP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(100</a:t>
            </a:r>
            <a:r>
              <a:rPr kumimoji="1"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万円以上</a:t>
            </a:r>
            <a:r>
              <a:rPr kumimoji="1" lang="en-US" altLang="ja-JP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kumimoji="1"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　　　　　　　　　　</a:t>
            </a:r>
            <a:endParaRPr kumimoji="1" lang="en-US" altLang="ja-JP" sz="2000" dirty="0" smtClean="0">
              <a:solidFill>
                <a:srgbClr val="0070C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④</a:t>
            </a:r>
            <a:r>
              <a:rPr kumimoji="1"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講演料 </a:t>
            </a:r>
            <a:r>
              <a:rPr kumimoji="1" lang="en-US" altLang="ja-JP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(50</a:t>
            </a:r>
            <a:r>
              <a:rPr kumimoji="1"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万円以上</a:t>
            </a:r>
            <a:r>
              <a:rPr kumimoji="1" lang="en-US" altLang="ja-JP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kumimoji="1"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　　　　　　　　　　　　　　</a:t>
            </a:r>
            <a:endParaRPr kumimoji="1" lang="en-US" altLang="ja-JP" sz="2000" dirty="0" smtClean="0">
              <a:solidFill>
                <a:srgbClr val="0070C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⑤原稿料 </a:t>
            </a:r>
            <a:r>
              <a:rPr lang="en-US" altLang="ja-JP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(50</a:t>
            </a:r>
            <a:r>
              <a:rPr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万円以上</a:t>
            </a:r>
            <a:r>
              <a:rPr lang="en-US" altLang="ja-JP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endParaRPr lang="en-US" altLang="ja-JP" sz="2000" dirty="0" smtClean="0">
              <a:solidFill>
                <a:srgbClr val="0070C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⑥</a:t>
            </a:r>
            <a:r>
              <a:rPr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受託研究・共同研究費 </a:t>
            </a:r>
            <a:r>
              <a:rPr lang="en-US" altLang="ja-JP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(100</a:t>
            </a:r>
            <a:r>
              <a:rPr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万円以上</a:t>
            </a:r>
            <a:r>
              <a:rPr lang="en-US" altLang="ja-JP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　　　　</a:t>
            </a:r>
            <a:endParaRPr lang="en-US" altLang="ja-JP" sz="2000" dirty="0" smtClean="0">
              <a:solidFill>
                <a:srgbClr val="0070C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⑦</a:t>
            </a:r>
            <a:r>
              <a:rPr kumimoji="1"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奨学</a:t>
            </a:r>
            <a:r>
              <a:rPr kumimoji="1" lang="ja-JP" altLang="en-US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寄附</a:t>
            </a:r>
            <a:r>
              <a:rPr kumimoji="1"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金 </a:t>
            </a:r>
            <a:r>
              <a:rPr kumimoji="1" lang="en-US" altLang="ja-JP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(100</a:t>
            </a:r>
            <a:r>
              <a:rPr kumimoji="1"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万円以上</a:t>
            </a:r>
            <a:r>
              <a:rPr kumimoji="1" lang="en-US" altLang="ja-JP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kumimoji="1"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　　　　　　　　　　　</a:t>
            </a:r>
            <a:endParaRPr kumimoji="1" lang="en-US" altLang="ja-JP" sz="2000" dirty="0" smtClean="0">
              <a:solidFill>
                <a:srgbClr val="0070C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kumimoji="1"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⑧寄附講座 </a:t>
            </a:r>
            <a:r>
              <a:rPr kumimoji="1" lang="en-US" altLang="ja-JP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(100</a:t>
            </a:r>
            <a:r>
              <a:rPr kumimoji="1"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万円以上</a:t>
            </a:r>
            <a:r>
              <a:rPr kumimoji="1" lang="en-US" altLang="ja-JP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kumimoji="1"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endParaRPr kumimoji="1" lang="en-US" altLang="ja-JP" sz="2000" dirty="0" smtClean="0">
              <a:solidFill>
                <a:srgbClr val="0070C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⑨贈答品</a:t>
            </a:r>
            <a:r>
              <a:rPr lang="en-US" altLang="ja-JP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研究とは無関係</a:t>
            </a:r>
            <a:r>
              <a:rPr lang="en-US" altLang="ja-JP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などの報酬 </a:t>
            </a:r>
            <a:r>
              <a:rPr lang="en-US" altLang="ja-JP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(5</a:t>
            </a:r>
            <a:r>
              <a:rPr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万円以上</a:t>
            </a:r>
            <a:r>
              <a:rPr lang="en-US" altLang="ja-JP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sz="20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endParaRPr lang="en-US" altLang="ja-JP" sz="2000" dirty="0" smtClean="0">
              <a:solidFill>
                <a:srgbClr val="0070C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82435" y="1568405"/>
            <a:ext cx="3514104" cy="156966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過去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kumimoji="1" lang="ja-JP" altLang="en-US" sz="24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年間</a:t>
            </a:r>
            <a:r>
              <a:rPr lang="ja-JP" altLang="en-US" sz="24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</a:t>
            </a:r>
            <a:endParaRPr lang="en-US" altLang="ja-JP" sz="2400" dirty="0" smtClean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24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2400" dirty="0" err="1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つの</a:t>
            </a:r>
            <a:r>
              <a:rPr lang="ja-JP" altLang="en-US" sz="24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企業</a:t>
            </a:r>
            <a:r>
              <a:rPr lang="ja-JP" altLang="en-US" sz="24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・組織・団体</a:t>
            </a:r>
            <a:r>
              <a:rPr lang="ja-JP" altLang="en-US" sz="24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から</a:t>
            </a:r>
            <a:endParaRPr lang="en-US" altLang="ja-JP" sz="2400" dirty="0" smtClean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24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開示すべき内容が</a:t>
            </a:r>
            <a:r>
              <a:rPr kumimoji="1" lang="ja-JP" altLang="en-US" sz="24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ある場合</a:t>
            </a:r>
            <a:endParaRPr kumimoji="1" lang="en-US" altLang="ja-JP" sz="2400" dirty="0" smtClean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kumimoji="1" lang="ja-JP" altLang="en-US" sz="24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のみ記載する</a:t>
            </a:r>
            <a:endParaRPr kumimoji="1" lang="ja-JP" altLang="en-US" sz="2400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007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2059</TotalTime>
  <Words>90</Words>
  <Application>Microsoft Office PowerPoint</Application>
  <PresentationFormat>画面に合わせる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MACC-22-PC</cp:lastModifiedBy>
  <cp:revision>1</cp:revision>
  <cp:lastPrinted>2017-07-16T07:05:16Z</cp:lastPrinted>
  <dcterms:created xsi:type="dcterms:W3CDTF">2017-06-15T03:11:12Z</dcterms:created>
  <dcterms:modified xsi:type="dcterms:W3CDTF">2018-08-17T07:43:44Z</dcterms:modified>
</cp:coreProperties>
</file>